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94">
          <p15:clr>
            <a:srgbClr val="A4A3A4"/>
          </p15:clr>
        </p15:guide>
        <p15:guide id="2" pos="20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238" autoAdjust="0"/>
  </p:normalViewPr>
  <p:slideViewPr>
    <p:cSldViewPr snapToGrid="0" snapToObjects="1" showGuides="1">
      <p:cViewPr varScale="1">
        <p:scale>
          <a:sx n="75" d="100"/>
          <a:sy n="75" d="100"/>
        </p:scale>
        <p:origin x="66" y="120"/>
      </p:cViewPr>
      <p:guideLst>
        <p:guide orient="horz" pos="3594"/>
        <p:guide pos="20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8E920-080B-466D-B8F6-4C45D0F5CCD9}" type="datetimeFigureOut">
              <a:rPr lang="en-CA" smtClean="0"/>
              <a:t>2017-09-01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91BD1-4BB5-4410-9914-72ED4160480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4766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91BD1-4BB5-4410-9914-72ED4160480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6134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75FF-C661-DF4F-B015-8AC4417BE267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D268-AEA2-A746-83DB-4A06B27A6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29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75FF-C661-DF4F-B015-8AC4417BE267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D268-AEA2-A746-83DB-4A06B27A6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0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75FF-C661-DF4F-B015-8AC4417BE267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D268-AEA2-A746-83DB-4A06B27A6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44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75FF-C661-DF4F-B015-8AC4417BE267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D268-AEA2-A746-83DB-4A06B27A6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29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75FF-C661-DF4F-B015-8AC4417BE267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D268-AEA2-A746-83DB-4A06B27A6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0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75FF-C661-DF4F-B015-8AC4417BE267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D268-AEA2-A746-83DB-4A06B27A6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7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75FF-C661-DF4F-B015-8AC4417BE267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D268-AEA2-A746-83DB-4A06B27A6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02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75FF-C661-DF4F-B015-8AC4417BE267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D268-AEA2-A746-83DB-4A06B27A6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25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75FF-C661-DF4F-B015-8AC4417BE267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D268-AEA2-A746-83DB-4A06B27A6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228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75FF-C661-DF4F-B015-8AC4417BE267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D268-AEA2-A746-83DB-4A06B27A6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8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75FF-C661-DF4F-B015-8AC4417BE267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D268-AEA2-A746-83DB-4A06B27A6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64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075FF-C661-DF4F-B015-8AC4417BE267}" type="datetimeFigureOut">
              <a:rPr lang="en-US" smtClean="0"/>
              <a:pPr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9D268-AEA2-A746-83DB-4A06B27A6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4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507"/>
          <a:stretch/>
        </p:blipFill>
        <p:spPr>
          <a:xfrm>
            <a:off x="0" y="8996960"/>
            <a:ext cx="7772400" cy="11564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7" t="3319" r="-1069" b="5580"/>
          <a:stretch/>
        </p:blipFill>
        <p:spPr>
          <a:xfrm>
            <a:off x="280219" y="-14747"/>
            <a:ext cx="7573298" cy="182142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9309" y="1130140"/>
            <a:ext cx="7315200" cy="58829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Whitney-Light"/>
                <a:cs typeface="Whitney-Light"/>
              </a:rPr>
              <a:t>UNIVERSITY OF BRITISH COLUMBIA</a:t>
            </a:r>
          </a:p>
          <a:p>
            <a:pPr algn="ctr"/>
            <a:r>
              <a:rPr lang="en-US" b="1" dirty="0">
                <a:latin typeface="Whitney-Light"/>
                <a:cs typeface="Whitney-Light"/>
              </a:rPr>
              <a:t>Seminars occur on Wednesdays </a:t>
            </a:r>
            <a:r>
              <a:rPr lang="en-US" b="1">
                <a:latin typeface="Whitney-Light"/>
                <a:cs typeface="Whitney-Light"/>
              </a:rPr>
              <a:t>at </a:t>
            </a:r>
            <a:r>
              <a:rPr lang="en-US" b="1" smtClean="0">
                <a:latin typeface="Whitney-Light"/>
                <a:cs typeface="Whitney-Light"/>
              </a:rPr>
              <a:t>7:00 </a:t>
            </a:r>
            <a:r>
              <a:rPr lang="en-US" b="1" dirty="0">
                <a:latin typeface="Whitney-Light"/>
                <a:cs typeface="Whitney-Light"/>
              </a:rPr>
              <a:t>PM in Chemistry </a:t>
            </a:r>
            <a:r>
              <a:rPr lang="en-US" b="1" dirty="0" smtClean="0">
                <a:latin typeface="Whitney-Light"/>
                <a:cs typeface="Whitney-Light"/>
              </a:rPr>
              <a:t>D200</a:t>
            </a:r>
            <a:endParaRPr lang="en-US" b="1" dirty="0">
              <a:latin typeface="Whitney-Light"/>
              <a:cs typeface="Whitney-Ligh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9496" y="426414"/>
            <a:ext cx="640023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/>
                <a:cs typeface="Calibri"/>
              </a:rPr>
              <a:t>Inorganic Discussion Group</a:t>
            </a:r>
            <a:endParaRPr lang="en-US" sz="4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39309" y="118215"/>
            <a:ext cx="6400234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alibri"/>
                <a:cs typeface="Calibri"/>
              </a:rPr>
              <a:t>Fall – Winter 2017</a:t>
            </a:r>
            <a:endParaRPr lang="en-US" sz="3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alibri"/>
              <a:cs typeface="Calibri"/>
            </a:endParaRP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528715"/>
              </p:ext>
            </p:extLst>
          </p:nvPr>
        </p:nvGraphicFramePr>
        <p:xfrm>
          <a:off x="239309" y="1758571"/>
          <a:ext cx="7308000" cy="81553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Date</a:t>
                      </a:r>
                      <a:endParaRPr lang="en-CA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Speaker</a:t>
                      </a:r>
                      <a:r>
                        <a:rPr lang="en-CA" baseline="0" dirty="0" smtClean="0"/>
                        <a:t> &amp; Title</a:t>
                      </a:r>
                      <a:endParaRPr lang="en-CA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Host</a:t>
                      </a:r>
                      <a:endParaRPr lang="en-CA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0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CA" sz="1400" dirty="0" smtClean="0"/>
                        <a:t>Sept</a:t>
                      </a:r>
                      <a:r>
                        <a:rPr lang="en-CA" sz="1400" baseline="0" dirty="0" smtClean="0"/>
                        <a:t>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CA" sz="1400" b="0" i="0" dirty="0" smtClean="0">
                          <a:latin typeface="+mj-lt"/>
                        </a:rPr>
                        <a:t>Bob West – University of Wisconsin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CA" sz="1400" b="0" i="0" dirty="0" smtClean="0">
                          <a:latin typeface="+mj-lt"/>
                        </a:rPr>
                        <a:t>Discovery of the Silicon-Silicon Double Bond</a:t>
                      </a:r>
                      <a:endParaRPr lang="en-CA" sz="1400" b="0" i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+mj-lt"/>
                        </a:rPr>
                        <a:t>Derek Gates</a:t>
                      </a:r>
                      <a:endParaRPr lang="en-CA" sz="14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0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CA" sz="1400" dirty="0" smtClean="0"/>
                        <a:t>Sept</a:t>
                      </a:r>
                      <a:r>
                        <a:rPr lang="en-CA" sz="1400" baseline="0" dirty="0" smtClean="0"/>
                        <a:t> 13</a:t>
                      </a:r>
                      <a:endParaRPr lang="en-CA" sz="14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C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George Christou – University of Florida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C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Power of Molecular Chemistry in Nanoscale Materials Science</a:t>
                      </a:r>
                      <a:endParaRPr lang="en-CA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+mj-lt"/>
                        </a:rPr>
                        <a:t>Chris Orvig</a:t>
                      </a:r>
                      <a:endParaRPr lang="en-CA" sz="14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0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CA" sz="1400" dirty="0" smtClean="0"/>
                        <a:t>Sept 20</a:t>
                      </a:r>
                      <a:endParaRPr lang="en-CA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C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 Bowes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C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Factors Controlling the Rates and Selectivity of Reductive Elimination from Group 10 Metal Complexes</a:t>
                      </a:r>
                      <a:endParaRPr lang="en-CA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+mj-lt"/>
                        </a:rPr>
                        <a:t>Jennifer</a:t>
                      </a:r>
                      <a:r>
                        <a:rPr lang="en-CA" sz="1400" baseline="0" dirty="0" smtClean="0">
                          <a:latin typeface="+mj-lt"/>
                        </a:rPr>
                        <a:t> Love</a:t>
                      </a:r>
                      <a:endParaRPr lang="en-CA" sz="14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20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CA" sz="1400" dirty="0" smtClean="0"/>
                        <a:t>Oct</a:t>
                      </a:r>
                      <a:r>
                        <a:rPr lang="en-CA" sz="1400" baseline="0" dirty="0" smtClean="0"/>
                        <a:t> 4</a:t>
                      </a:r>
                      <a:endParaRPr lang="en-CA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C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Timothy Egan – </a:t>
                      </a:r>
                      <a:r>
                        <a:rPr lang="en-CA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University of Cape </a:t>
                      </a:r>
                      <a:r>
                        <a:rPr lang="en-C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Town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C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Exploring the Fate of </a:t>
                      </a:r>
                      <a:r>
                        <a:rPr lang="en-CA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Heme</a:t>
                      </a:r>
                      <a:r>
                        <a:rPr lang="en-C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the Malaria Parasite</a:t>
                      </a:r>
                      <a:endParaRPr lang="en-CA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+mj-lt"/>
                        </a:rPr>
                        <a:t>Chris Orvig</a:t>
                      </a:r>
                      <a:endParaRPr lang="en-CA" sz="14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20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CA" sz="1400" dirty="0" smtClean="0"/>
                        <a:t>Oct</a:t>
                      </a:r>
                      <a:r>
                        <a:rPr lang="en-CA" sz="1400" baseline="0" dirty="0" smtClean="0"/>
                        <a:t> 18</a:t>
                      </a:r>
                      <a:endParaRPr lang="en-CA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C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Seth Brown – University of Notre Dame</a:t>
                      </a:r>
                      <a:br>
                        <a:rPr lang="en-C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C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Metal-Ligand Interplay in Complexes with Redox-Active Ligands</a:t>
                      </a:r>
                      <a:endParaRPr lang="en-CA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+mj-lt"/>
                        </a:rPr>
                        <a:t>Laurel Schafer</a:t>
                      </a:r>
                      <a:endParaRPr lang="en-CA" sz="14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20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CA" sz="1400" dirty="0" smtClean="0">
                          <a:latin typeface="+mj-lt"/>
                        </a:rPr>
                        <a:t>Nov 1</a:t>
                      </a:r>
                      <a:endParaRPr lang="en-CA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C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Veronica Carta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C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 3 or 4? Uncovering aggregation numbers and oxidation states in </a:t>
                      </a:r>
                      <a:r>
                        <a:rPr lang="en-CA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metallomacrocycles</a:t>
                      </a:r>
                      <a:endParaRPr lang="en-CA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+mj-lt"/>
                        </a:rPr>
                        <a:t>Mark MacLachlan</a:t>
                      </a:r>
                      <a:endParaRPr lang="en-CA" sz="14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8396320"/>
                  </a:ext>
                </a:extLst>
              </a:tr>
              <a:tr h="7020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CA" sz="1400" dirty="0" smtClean="0">
                          <a:latin typeface="+mj-lt"/>
                        </a:rPr>
                        <a:t>Nov 8</a:t>
                      </a:r>
                      <a:endParaRPr lang="en-CA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C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Han Sen </a:t>
                      </a:r>
                      <a:r>
                        <a:rPr lang="en-CA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Soo – Nanyang Technological </a:t>
                      </a:r>
                      <a:r>
                        <a:rPr lang="en-C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University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C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Artificial photosynthesis by light absorption, charge separation, and </a:t>
                      </a:r>
                      <a:r>
                        <a:rPr lang="en-CA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photoredox</a:t>
                      </a:r>
                      <a:r>
                        <a:rPr lang="en-C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catalysis</a:t>
                      </a:r>
                      <a:endParaRPr lang="en-CA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j-lt"/>
                        </a:rPr>
                        <a:t>Curtis Berlinguette</a:t>
                      </a:r>
                      <a:endParaRPr lang="en-CA" sz="14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1601737"/>
                  </a:ext>
                </a:extLst>
              </a:tr>
              <a:tr h="7020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CA" sz="1400" dirty="0" smtClean="0"/>
                        <a:t>Nov</a:t>
                      </a:r>
                      <a:r>
                        <a:rPr lang="en-CA" sz="1400" baseline="0" dirty="0" smtClean="0"/>
                        <a:t> 15</a:t>
                      </a:r>
                      <a:endParaRPr lang="en-CA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C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Xavier Roy – Columbia University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C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Molecular Clusters: Building Blocks for </a:t>
                      </a:r>
                      <a:r>
                        <a:rPr lang="en-CA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Nanoelectronics</a:t>
                      </a:r>
                      <a:r>
                        <a:rPr lang="en-C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Material Design</a:t>
                      </a:r>
                      <a:endParaRPr lang="en-CA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+mj-lt"/>
                        </a:rPr>
                        <a:t>Mark MacLachlan</a:t>
                      </a:r>
                      <a:endParaRPr lang="en-CA" sz="14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20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CA" sz="1400" dirty="0" smtClean="0"/>
                        <a:t>Nov</a:t>
                      </a:r>
                      <a:r>
                        <a:rPr lang="en-CA" sz="1400" baseline="0" dirty="0" smtClean="0"/>
                        <a:t> 29</a:t>
                      </a:r>
                      <a:endParaRPr lang="en-CA" sz="14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C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Alyssa Yeo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CA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Amidophosphine</a:t>
                      </a:r>
                      <a:r>
                        <a:rPr lang="en-C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complexes of group 5 and group</a:t>
                      </a:r>
                      <a:r>
                        <a:rPr lang="en-CA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 metals</a:t>
                      </a:r>
                      <a:endParaRPr lang="en-CA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+mj-lt"/>
                        </a:rPr>
                        <a:t>Michael Fryzuk</a:t>
                      </a:r>
                      <a:endParaRPr lang="en-CA" sz="14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20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CA" sz="1400" dirty="0" smtClean="0"/>
                        <a:t>Dec</a:t>
                      </a:r>
                      <a:r>
                        <a:rPr lang="en-CA" sz="1400" baseline="0" dirty="0" smtClean="0"/>
                        <a:t> 13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CA" sz="1400" b="1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In D215</a:t>
                      </a:r>
                      <a:endParaRPr lang="en-CA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C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Cameron Kellett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C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Using the </a:t>
                      </a:r>
                      <a:r>
                        <a:rPr lang="en-CA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DyeSensitized</a:t>
                      </a:r>
                      <a:r>
                        <a:rPr lang="en-CA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Solar </a:t>
                      </a:r>
                      <a:r>
                        <a:rPr lang="en-C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Cell to Study Intermolecular Reactions</a:t>
                      </a:r>
                      <a:endParaRPr lang="en-CA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+mj-lt"/>
                        </a:rPr>
                        <a:t>Curtis Berlinguette</a:t>
                      </a:r>
                      <a:endParaRPr lang="en-CA" sz="1400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479" y="59478"/>
            <a:ext cx="2366128" cy="61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4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207</Words>
  <Application>Microsoft Office PowerPoint</Application>
  <PresentationFormat>Custom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Whitney-Light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Varty</dc:creator>
  <cp:lastModifiedBy>Irene Oh</cp:lastModifiedBy>
  <cp:revision>96</cp:revision>
  <dcterms:created xsi:type="dcterms:W3CDTF">2013-08-21T17:41:09Z</dcterms:created>
  <dcterms:modified xsi:type="dcterms:W3CDTF">2017-09-01T21:58:48Z</dcterms:modified>
</cp:coreProperties>
</file>